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010400" y="2052960"/>
            <a:ext cx="1981200" cy="1828800"/>
          </a:xfrm>
        </p:spPr>
        <p:txBody>
          <a:bodyPr anchor="ctr">
            <a:normAutofit/>
          </a:bodyPr>
          <a:lstStyle>
            <a:lvl1pPr marL="0" indent="0" algn="l">
              <a:buNone/>
              <a:defRPr sz="19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PT" smtClean="0"/>
              <a:t>Faça clique para editar o estilo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A7E307F9-D926-49AD-8550-4BD32EEBBEAD}" type="datetimeFigureOut">
              <a:rPr lang="pt-PT" smtClean="0"/>
              <a:t>23-03-2014</a:t>
            </a:fld>
            <a:endParaRPr lang="pt-PT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40FE9DD-7A11-42A0-A060-A02EE141DA5F}" type="slidenum">
              <a:rPr lang="pt-PT" smtClean="0"/>
              <a:t>‹nº›</a:t>
            </a:fld>
            <a:endParaRPr lang="pt-PT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pt-PT" dirty="0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457200" y="2052960"/>
            <a:ext cx="6324600" cy="182880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pt-PT" smtClean="0"/>
              <a:t>Clique para editar o estilo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E307F9-D926-49AD-8550-4BD32EEBBEAD}" type="datetimeFigureOut">
              <a:rPr lang="pt-PT" smtClean="0"/>
              <a:t>23-03-2014</a:t>
            </a:fld>
            <a:endParaRPr lang="pt-P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FE9DD-7A11-42A0-A060-A02EE141DA5F}" type="slidenum">
              <a:rPr lang="pt-PT" smtClean="0"/>
              <a:t>‹nº›</a:t>
            </a:fld>
            <a:endParaRPr lang="pt-PT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52400" y="147319"/>
            <a:ext cx="6705600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7010400" y="147319"/>
            <a:ext cx="1956046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62800" y="274638"/>
            <a:ext cx="1676400" cy="5851525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E307F9-D926-49AD-8550-4BD32EEBBEAD}" type="datetimeFigureOut">
              <a:rPr lang="pt-PT" smtClean="0"/>
              <a:t>23-03-2014</a:t>
            </a:fld>
            <a:endParaRPr lang="pt-P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240FE9DD-7A11-42A0-A060-A02EE141DA5F}" type="slidenum">
              <a:rPr lang="pt-PT" smtClean="0"/>
              <a:t>‹nº›</a:t>
            </a:fld>
            <a:endParaRPr lang="pt-PT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E307F9-D926-49AD-8550-4BD32EEBBEAD}" type="datetimeFigureOut">
              <a:rPr lang="pt-PT" smtClean="0"/>
              <a:t>23-03-2014</a:t>
            </a:fld>
            <a:endParaRPr lang="pt-P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FE9DD-7A11-42A0-A060-A02EE141DA5F}" type="slidenum">
              <a:rPr lang="pt-PT" smtClean="0"/>
              <a:t>‹nº›</a:t>
            </a:fld>
            <a:endParaRPr lang="pt-PT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62799" y="2892277"/>
            <a:ext cx="1600201" cy="1645920"/>
          </a:xfrm>
        </p:spPr>
        <p:txBody>
          <a:bodyPr anchor="ctr"/>
          <a:lstStyle>
            <a:lvl1pPr marL="0" indent="0">
              <a:buNone/>
              <a:defRPr sz="2000">
                <a:solidFill>
                  <a:schemeClr val="bg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7E307F9-D926-49AD-8550-4BD32EEBBEAD}" type="datetimeFigureOut">
              <a:rPr lang="pt-PT" smtClean="0"/>
              <a:t>23-03-2014</a:t>
            </a:fld>
            <a:endParaRPr lang="pt-PT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240FE9DD-7A11-42A0-A060-A02EE141DA5F}" type="slidenum">
              <a:rPr lang="pt-PT" smtClean="0"/>
              <a:t>‹nº›</a:t>
            </a:fld>
            <a:endParaRPr lang="pt-PT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pt-PT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81000" y="2892277"/>
            <a:ext cx="6324600" cy="164592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pt-PT" smtClean="0"/>
              <a:t>Clique para editar o estilo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E307F9-D926-49AD-8550-4BD32EEBBEAD}" type="datetimeFigureOut">
              <a:rPr lang="pt-PT" smtClean="0"/>
              <a:t>23-03-2014</a:t>
            </a:fld>
            <a:endParaRPr lang="pt-PT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FE9DD-7A11-42A0-A060-A02EE141DA5F}" type="slidenum">
              <a:rPr lang="pt-PT" smtClean="0"/>
              <a:t>‹nº›</a:t>
            </a:fld>
            <a:endParaRPr lang="pt-PT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22438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399"/>
            <a:ext cx="4040188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399"/>
            <a:ext cx="4041775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E307F9-D926-49AD-8550-4BD32EEBBEAD}" type="datetimeFigureOut">
              <a:rPr lang="pt-PT" smtClean="0"/>
              <a:t>23-03-2014</a:t>
            </a:fld>
            <a:endParaRPr lang="pt-PT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FE9DD-7A11-42A0-A060-A02EE141DA5F}" type="slidenum">
              <a:rPr lang="pt-PT" smtClean="0"/>
              <a:t>‹nº›</a:t>
            </a:fld>
            <a:endParaRPr lang="pt-PT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E307F9-D926-49AD-8550-4BD32EEBBEAD}" type="datetimeFigureOut">
              <a:rPr lang="pt-PT" smtClean="0"/>
              <a:t>23-03-2014</a:t>
            </a:fld>
            <a:endParaRPr lang="pt-PT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FE9DD-7A11-42A0-A060-A02EE141DA5F}" type="slidenum">
              <a:rPr lang="pt-PT" smtClean="0"/>
              <a:t>‹nº›</a:t>
            </a:fld>
            <a:endParaRPr lang="pt-PT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" y="150919"/>
            <a:ext cx="8831802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E307F9-D926-49AD-8550-4BD32EEBBEAD}" type="datetimeFigureOut">
              <a:rPr lang="pt-PT" smtClean="0"/>
              <a:t>23-03-2014</a:t>
            </a:fld>
            <a:endParaRPr lang="pt-PT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FE9DD-7A11-42A0-A060-A02EE141DA5F}" type="slidenum">
              <a:rPr lang="pt-PT" smtClean="0"/>
              <a:t>‹nº›</a:t>
            </a:fld>
            <a:endParaRPr lang="pt-PT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údo com Legenda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 useBgFill="1">
        <p:nvSpPr>
          <p:cNvPr id="9" name="Rectangle 8"/>
          <p:cNvSpPr/>
          <p:nvPr/>
        </p:nvSpPr>
        <p:spPr>
          <a:xfrm>
            <a:off x="152400" y="152400"/>
            <a:ext cx="6705600" cy="6553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304800"/>
            <a:ext cx="5867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59752" y="2130552"/>
            <a:ext cx="1673352" cy="2816352"/>
          </a:xfrm>
        </p:spPr>
        <p:txBody>
          <a:bodyPr tIns="0"/>
          <a:lstStyle>
            <a:lvl1pPr marL="0" indent="0"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E307F9-D926-49AD-8550-4BD32EEBBEAD}" type="datetimeFigureOut">
              <a:rPr lang="pt-PT" smtClean="0"/>
              <a:t>23-03-2014</a:t>
            </a:fld>
            <a:endParaRPr lang="pt-PT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noFill/>
          </a:ln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40FE9DD-7A11-42A0-A060-A02EE141DA5F}" type="slidenum">
              <a:rPr lang="pt-PT" smtClean="0"/>
              <a:t>‹nº›</a:t>
            </a:fld>
            <a:endParaRPr lang="pt-PT"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7159752" y="457200"/>
            <a:ext cx="1675660" cy="1673352"/>
          </a:xfrm>
        </p:spPr>
        <p:txBody>
          <a:bodyPr anchor="b"/>
          <a:lstStyle>
            <a:lvl1pPr algn="l">
              <a:defRPr sz="2000" spc="150" baseline="0"/>
            </a:lvl1pPr>
          </a:lstStyle>
          <a:p>
            <a:r>
              <a:rPr lang="pt-PT" smtClean="0"/>
              <a:t>Clique para editar o estilo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 useBgFill="1">
        <p:nvSpPr>
          <p:cNvPr id="9" name="Rectangle 8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" y="152400"/>
            <a:ext cx="6705600" cy="6553200"/>
          </a:xfrm>
        </p:spPr>
        <p:txBody>
          <a:bodyPr anchor="ctr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PT" dirty="0" smtClean="0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62800" y="2133600"/>
            <a:ext cx="1676400" cy="2971800"/>
          </a:xfrm>
        </p:spPr>
        <p:txBody>
          <a:bodyPr tIns="0"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E307F9-D926-49AD-8550-4BD32EEBBEAD}" type="datetimeFigureOut">
              <a:rPr lang="pt-PT" smtClean="0"/>
              <a:t>23-03-2014</a:t>
            </a:fld>
            <a:endParaRPr lang="pt-PT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FE9DD-7A11-42A0-A060-A02EE141DA5F}" type="slidenum">
              <a:rPr lang="pt-PT" smtClean="0"/>
              <a:t>‹nº›</a:t>
            </a:fld>
            <a:endParaRPr lang="pt-PT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162800" y="460248"/>
            <a:ext cx="1676400" cy="1673352"/>
          </a:xfrm>
        </p:spPr>
        <p:txBody>
          <a:bodyPr anchor="b"/>
          <a:lstStyle>
            <a:lvl1pPr algn="l">
              <a:defRPr sz="2000" spc="150" baseline="0">
                <a:solidFill>
                  <a:schemeClr val="tx2"/>
                </a:solidFill>
              </a:defRPr>
            </a:lvl1pPr>
          </a:lstStyle>
          <a:p>
            <a:r>
              <a:rPr lang="pt-PT" smtClean="0"/>
              <a:t>Clique para editar o estilo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52400" y="1634971"/>
            <a:ext cx="8831802" cy="504547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152399" y="152400"/>
            <a:ext cx="8814047" cy="134644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355847"/>
            <a:ext cx="8381260" cy="10543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0999" y="1719071"/>
            <a:ext cx="8407893" cy="4407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0888" y="6356350"/>
            <a:ext cx="21336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fld id="{A7E307F9-D926-49AD-8550-4BD32EEBBEAD}" type="datetimeFigureOut">
              <a:rPr lang="pt-PT" smtClean="0"/>
              <a:t>23-03-2014</a:t>
            </a:fld>
            <a:endParaRPr lang="pt-P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48000" y="6356350"/>
            <a:ext cx="33528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endParaRPr lang="pt-P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34680" y="6355080"/>
            <a:ext cx="582966" cy="274320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fld id="{240FE9DD-7A11-42A0-A060-A02EE141DA5F}" type="slidenum">
              <a:rPr lang="pt-PT" smtClean="0"/>
              <a:t>‹nº›</a:t>
            </a:fld>
            <a:endParaRPr lang="pt-PT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200" kern="1200" cap="all" spc="200" baseline="0">
          <a:ln>
            <a:noFill/>
          </a:ln>
          <a:solidFill>
            <a:schemeClr val="bg1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"/>
        <a:defRPr sz="2000" kern="1200" spc="150" baseline="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800" kern="1200" spc="100" baseline="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600" kern="1200" spc="100" baseline="0">
          <a:solidFill>
            <a:schemeClr val="tx2"/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buClr>
          <a:schemeClr val="accent4"/>
        </a:buClr>
        <a:buFont typeface="Wingdings" pitchFamily="2" charset="2"/>
        <a:buChar char="§"/>
        <a:defRPr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spcBef>
          <a:spcPct val="20000"/>
        </a:spcBef>
        <a:buClr>
          <a:schemeClr val="accent6"/>
        </a:buClr>
        <a:buFont typeface="Wingdings" pitchFamily="2" charset="2"/>
        <a:buChar char="§"/>
        <a:defRPr sz="1300" kern="1200" spc="100" baseline="0">
          <a:solidFill>
            <a:schemeClr val="tx2"/>
          </a:solidFill>
          <a:latin typeface="+mn-lt"/>
          <a:ea typeface="+mn-ea"/>
          <a:cs typeface="+mn-cs"/>
        </a:defRPr>
      </a:lvl5pPr>
      <a:lvl6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182880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5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ângulo 4"/>
          <p:cNvSpPr/>
          <p:nvPr/>
        </p:nvSpPr>
        <p:spPr>
          <a:xfrm rot="19987700">
            <a:off x="-142138" y="1462586"/>
            <a:ext cx="71320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mic Sans MS" pitchFamily="66" charset="0"/>
              </a:rPr>
              <a:t>World</a:t>
            </a:r>
            <a:r>
              <a:rPr lang="pt-PT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n-US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mic Sans MS" pitchFamily="66" charset="0"/>
              </a:rPr>
              <a:t>Of</a:t>
            </a:r>
            <a:r>
              <a:rPr lang="pt-PT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n-US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mic Sans MS" pitchFamily="66" charset="0"/>
              </a:rPr>
              <a:t>Technology</a:t>
            </a:r>
            <a:endParaRPr lang="pt-PT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6009" y="2924944"/>
            <a:ext cx="5004048" cy="30509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144904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/>
          <p:cNvSpPr txBox="1"/>
          <p:nvPr/>
        </p:nvSpPr>
        <p:spPr>
          <a:xfrm>
            <a:off x="539552" y="548680"/>
            <a:ext cx="34563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800" b="1" dirty="0" err="1" smtClean="0">
                <a:solidFill>
                  <a:schemeClr val="bg1"/>
                </a:solidFill>
                <a:latin typeface="Comic Sans MS" pitchFamily="66" charset="0"/>
              </a:rPr>
              <a:t>The</a:t>
            </a:r>
            <a:r>
              <a:rPr lang="pt-PT" sz="2800" b="1" dirty="0" smtClean="0">
                <a:solidFill>
                  <a:schemeClr val="bg1"/>
                </a:solidFill>
                <a:latin typeface="Comic Sans MS" pitchFamily="66" charset="0"/>
              </a:rPr>
              <a:t> </a:t>
            </a:r>
            <a:r>
              <a:rPr lang="pt-PT" sz="2800" b="1" dirty="0" err="1" smtClean="0">
                <a:solidFill>
                  <a:schemeClr val="bg1"/>
                </a:solidFill>
                <a:latin typeface="Comic Sans MS" pitchFamily="66" charset="0"/>
              </a:rPr>
              <a:t>Past</a:t>
            </a:r>
            <a:endParaRPr lang="pt-PT" sz="2800" b="1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5" name="CaixaDeTexto 4"/>
          <p:cNvSpPr txBox="1"/>
          <p:nvPr/>
        </p:nvSpPr>
        <p:spPr>
          <a:xfrm>
            <a:off x="539552" y="1772250"/>
            <a:ext cx="8208912" cy="52322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dirty="0" smtClean="0">
                <a:latin typeface="Comic Sans MS" pitchFamily="66" charset="0"/>
              </a:rPr>
              <a:t>The first “inventions” that we can consider technology was in the Paleolithic with the discover of fire, stone tools (axes, knives) and clothing.</a:t>
            </a:r>
          </a:p>
          <a:p>
            <a:pPr algn="just"/>
            <a:endParaRPr lang="en-US" sz="2000" dirty="0">
              <a:latin typeface="Comic Sans MS" pitchFamily="66" charset="0"/>
            </a:endParaRPr>
          </a:p>
          <a:p>
            <a:pPr algn="just"/>
            <a:r>
              <a:rPr lang="en-US" sz="2000" dirty="0" smtClean="0">
                <a:latin typeface="Comic Sans MS" pitchFamily="66" charset="0"/>
              </a:rPr>
              <a:t>Another important tech was the wheel making transportation much easier.</a:t>
            </a:r>
          </a:p>
          <a:p>
            <a:pPr algn="just"/>
            <a:endParaRPr lang="en-US" sz="2000" dirty="0">
              <a:latin typeface="Comic Sans MS" pitchFamily="66" charset="0"/>
            </a:endParaRPr>
          </a:p>
          <a:p>
            <a:pPr algn="just"/>
            <a:r>
              <a:rPr lang="en-US" sz="2000" dirty="0" smtClean="0">
                <a:latin typeface="Comic Sans MS" pitchFamily="66" charset="0"/>
              </a:rPr>
              <a:t>In Medieval Times, the most innovations were lever, screw, pulley and printing press.</a:t>
            </a:r>
          </a:p>
          <a:p>
            <a:pPr algn="just"/>
            <a:endParaRPr lang="en-US" sz="2000" dirty="0">
              <a:latin typeface="Comic Sans MS" pitchFamily="66" charset="0"/>
            </a:endParaRPr>
          </a:p>
          <a:p>
            <a:pPr algn="just"/>
            <a:r>
              <a:rPr lang="en-US" sz="2000" dirty="0" smtClean="0">
                <a:latin typeface="Comic Sans MS" pitchFamily="66" charset="0"/>
              </a:rPr>
              <a:t>With the </a:t>
            </a:r>
            <a:r>
              <a:rPr lang="en-US" sz="2000" dirty="0" smtClean="0">
                <a:latin typeface="Comic Sans MS" pitchFamily="66" charset="0"/>
              </a:rPr>
              <a:t>industrial revolution there was a discovery of the steam power who allowed a evolution in agriculture and mining.</a:t>
            </a:r>
          </a:p>
          <a:p>
            <a:pPr algn="just"/>
            <a:endParaRPr lang="en-US" sz="2000" dirty="0">
              <a:latin typeface="Comic Sans MS" pitchFamily="66" charset="0"/>
            </a:endParaRPr>
          </a:p>
          <a:p>
            <a:pPr algn="just"/>
            <a:r>
              <a:rPr lang="en-US" sz="2000" dirty="0" smtClean="0">
                <a:latin typeface="Comic Sans MS" pitchFamily="66" charset="0"/>
              </a:rPr>
              <a:t>In </a:t>
            </a:r>
            <a:r>
              <a:rPr lang="en-US" sz="2000" dirty="0" smtClean="0">
                <a:latin typeface="Comic Sans MS" pitchFamily="66" charset="0"/>
              </a:rPr>
              <a:t>An</a:t>
            </a:r>
            <a:r>
              <a:rPr lang="en-US" sz="2000" dirty="0" smtClean="0">
                <a:latin typeface="Comic Sans MS" pitchFamily="66" charset="0"/>
              </a:rPr>
              <a:t>cient </a:t>
            </a:r>
            <a:r>
              <a:rPr lang="en-US" sz="2000" dirty="0" smtClean="0">
                <a:latin typeface="Comic Sans MS" pitchFamily="66" charset="0"/>
              </a:rPr>
              <a:t>T</a:t>
            </a:r>
            <a:r>
              <a:rPr lang="en-US" sz="2000" dirty="0" smtClean="0">
                <a:latin typeface="Comic Sans MS" pitchFamily="66" charset="0"/>
              </a:rPr>
              <a:t>echnology, there was a discovery of electricity.</a:t>
            </a:r>
          </a:p>
          <a:p>
            <a:endParaRPr lang="en-US" dirty="0"/>
          </a:p>
          <a:p>
            <a:endParaRPr lang="en-US" dirty="0" smtClean="0"/>
          </a:p>
          <a:p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41653328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/>
          <p:cNvSpPr txBox="1"/>
          <p:nvPr/>
        </p:nvSpPr>
        <p:spPr>
          <a:xfrm>
            <a:off x="532950" y="543161"/>
            <a:ext cx="24482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800" b="1" dirty="0" err="1" smtClean="0">
                <a:solidFill>
                  <a:schemeClr val="bg1"/>
                </a:solidFill>
                <a:latin typeface="Comic Sans MS" pitchFamily="66" charset="0"/>
              </a:rPr>
              <a:t>The</a:t>
            </a:r>
            <a:r>
              <a:rPr lang="pt-PT" sz="2800" b="1" dirty="0" smtClean="0">
                <a:solidFill>
                  <a:schemeClr val="bg1"/>
                </a:solidFill>
                <a:latin typeface="Comic Sans MS" pitchFamily="66" charset="0"/>
              </a:rPr>
              <a:t> </a:t>
            </a:r>
            <a:r>
              <a:rPr lang="pt-PT" sz="2800" b="1" dirty="0" err="1" smtClean="0">
                <a:solidFill>
                  <a:schemeClr val="bg1"/>
                </a:solidFill>
                <a:latin typeface="Comic Sans MS" pitchFamily="66" charset="0"/>
              </a:rPr>
              <a:t>present</a:t>
            </a:r>
            <a:endParaRPr lang="pt-PT" sz="2800" b="1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5" name="CaixaDeTexto 4"/>
          <p:cNvSpPr txBox="1"/>
          <p:nvPr/>
        </p:nvSpPr>
        <p:spPr>
          <a:xfrm>
            <a:off x="539552" y="1844824"/>
            <a:ext cx="7776864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PT" sz="2000" dirty="0" err="1" smtClean="0">
                <a:latin typeface="Comic Sans MS" pitchFamily="66" charset="0"/>
              </a:rPr>
              <a:t>The</a:t>
            </a:r>
            <a:r>
              <a:rPr lang="pt-PT" sz="2000" dirty="0" smtClean="0">
                <a:latin typeface="Comic Sans MS" pitchFamily="66" charset="0"/>
              </a:rPr>
              <a:t> 20th </a:t>
            </a:r>
            <a:r>
              <a:rPr lang="pt-PT" sz="2000" dirty="0" err="1" smtClean="0">
                <a:latin typeface="Comic Sans MS" pitchFamily="66" charset="0"/>
              </a:rPr>
              <a:t>century</a:t>
            </a:r>
            <a:r>
              <a:rPr lang="pt-PT" sz="2000" dirty="0" smtClean="0">
                <a:latin typeface="Comic Sans MS" pitchFamily="66" charset="0"/>
              </a:rPr>
              <a:t> </a:t>
            </a:r>
            <a:r>
              <a:rPr lang="pt-PT" sz="2000" dirty="0" err="1" smtClean="0">
                <a:latin typeface="Comic Sans MS" pitchFamily="66" charset="0"/>
              </a:rPr>
              <a:t>have</a:t>
            </a:r>
            <a:r>
              <a:rPr lang="pt-PT" sz="2000" dirty="0" smtClean="0">
                <a:latin typeface="Comic Sans MS" pitchFamily="66" charset="0"/>
              </a:rPr>
              <a:t> a </a:t>
            </a:r>
            <a:r>
              <a:rPr lang="pt-PT" sz="2000" dirty="0" err="1" smtClean="0">
                <a:latin typeface="Comic Sans MS" pitchFamily="66" charset="0"/>
              </a:rPr>
              <a:t>lot</a:t>
            </a:r>
            <a:r>
              <a:rPr lang="pt-PT" sz="2000" dirty="0" smtClean="0">
                <a:latin typeface="Comic Sans MS" pitchFamily="66" charset="0"/>
              </a:rPr>
              <a:t> </a:t>
            </a:r>
            <a:r>
              <a:rPr lang="pt-PT" sz="2000" dirty="0" err="1" smtClean="0">
                <a:latin typeface="Comic Sans MS" pitchFamily="66" charset="0"/>
              </a:rPr>
              <a:t>of</a:t>
            </a:r>
            <a:r>
              <a:rPr lang="pt-PT" sz="2000" dirty="0" smtClean="0">
                <a:latin typeface="Comic Sans MS" pitchFamily="66" charset="0"/>
              </a:rPr>
              <a:t> </a:t>
            </a:r>
            <a:r>
              <a:rPr lang="pt-PT" sz="2000" dirty="0" err="1" smtClean="0">
                <a:latin typeface="Comic Sans MS" pitchFamily="66" charset="0"/>
              </a:rPr>
              <a:t>innovations</a:t>
            </a:r>
            <a:r>
              <a:rPr lang="pt-PT" sz="2000" dirty="0" smtClean="0">
                <a:latin typeface="Comic Sans MS" pitchFamily="66" charset="0"/>
              </a:rPr>
              <a:t>. </a:t>
            </a:r>
            <a:r>
              <a:rPr lang="en-US" sz="2000" dirty="0" smtClean="0">
                <a:latin typeface="Comic Sans MS" pitchFamily="66" charset="0"/>
              </a:rPr>
              <a:t>In physics, the discovery of nuclear fission, nuclear weapons.</a:t>
            </a:r>
          </a:p>
          <a:p>
            <a:pPr algn="just"/>
            <a:endParaRPr lang="en-US" sz="2000" dirty="0">
              <a:latin typeface="Comic Sans MS" pitchFamily="66" charset="0"/>
            </a:endParaRPr>
          </a:p>
          <a:p>
            <a:pPr algn="just"/>
            <a:r>
              <a:rPr lang="en-US" sz="2000" dirty="0" smtClean="0">
                <a:latin typeface="Comic Sans MS" pitchFamily="66" charset="0"/>
              </a:rPr>
              <a:t>We have also been able to explore space with satellites.</a:t>
            </a:r>
          </a:p>
          <a:p>
            <a:pPr algn="just"/>
            <a:endParaRPr lang="en-US" sz="2000" dirty="0" smtClean="0">
              <a:latin typeface="Comic Sans MS" pitchFamily="66" charset="0"/>
            </a:endParaRPr>
          </a:p>
          <a:p>
            <a:pPr algn="just"/>
            <a:r>
              <a:rPr lang="en-US" sz="2000" dirty="0">
                <a:latin typeface="Comic Sans MS" pitchFamily="66" charset="0"/>
              </a:rPr>
              <a:t>T</a:t>
            </a:r>
            <a:r>
              <a:rPr lang="en-US" sz="2000" dirty="0" smtClean="0">
                <a:latin typeface="Comic Sans MS" pitchFamily="66" charset="0"/>
              </a:rPr>
              <a:t>he invention of computer change the world. With the computer its more easy communicating.</a:t>
            </a:r>
          </a:p>
          <a:p>
            <a:endParaRPr lang="en-US" dirty="0"/>
          </a:p>
          <a:p>
            <a:r>
              <a:rPr lang="en-US" dirty="0" smtClean="0"/>
              <a:t> 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8510394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/>
          <p:cNvSpPr txBox="1"/>
          <p:nvPr/>
        </p:nvSpPr>
        <p:spPr>
          <a:xfrm>
            <a:off x="467544" y="548680"/>
            <a:ext cx="5400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800" b="1" dirty="0" err="1" smtClean="0">
                <a:solidFill>
                  <a:schemeClr val="bg1"/>
                </a:solidFill>
                <a:latin typeface="Comic Sans MS" pitchFamily="66" charset="0"/>
              </a:rPr>
              <a:t>The</a:t>
            </a:r>
            <a:r>
              <a:rPr lang="pt-PT" sz="2800" b="1" dirty="0" smtClean="0">
                <a:solidFill>
                  <a:schemeClr val="bg1"/>
                </a:solidFill>
                <a:latin typeface="Comic Sans MS" pitchFamily="66" charset="0"/>
              </a:rPr>
              <a:t> future</a:t>
            </a:r>
            <a:endParaRPr lang="pt-PT" sz="2800" b="1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5" name="CaixaDeTexto 4"/>
          <p:cNvSpPr txBox="1"/>
          <p:nvPr/>
        </p:nvSpPr>
        <p:spPr>
          <a:xfrm>
            <a:off x="395536" y="2060848"/>
            <a:ext cx="820891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PT" sz="2000" dirty="0" err="1" smtClean="0">
                <a:latin typeface="Comic Sans MS" pitchFamily="66" charset="0"/>
              </a:rPr>
              <a:t>Technology</a:t>
            </a:r>
            <a:r>
              <a:rPr lang="pt-PT" sz="2000" dirty="0" smtClean="0">
                <a:latin typeface="Comic Sans MS" pitchFamily="66" charset="0"/>
              </a:rPr>
              <a:t> </a:t>
            </a:r>
            <a:r>
              <a:rPr lang="pt-PT" sz="2000" dirty="0" err="1" smtClean="0">
                <a:latin typeface="Comic Sans MS" pitchFamily="66" charset="0"/>
              </a:rPr>
              <a:t>is</a:t>
            </a:r>
            <a:r>
              <a:rPr lang="pt-PT" sz="2000" dirty="0" smtClean="0">
                <a:latin typeface="Comic Sans MS" pitchFamily="66" charset="0"/>
              </a:rPr>
              <a:t> </a:t>
            </a:r>
            <a:r>
              <a:rPr lang="pt-PT" sz="2000" dirty="0" err="1" smtClean="0">
                <a:latin typeface="Comic Sans MS" pitchFamily="66" charset="0"/>
              </a:rPr>
              <a:t>involving</a:t>
            </a:r>
            <a:r>
              <a:rPr lang="pt-PT" sz="2000" dirty="0" smtClean="0">
                <a:latin typeface="Comic Sans MS" pitchFamily="66" charset="0"/>
              </a:rPr>
              <a:t> </a:t>
            </a:r>
            <a:r>
              <a:rPr lang="pt-PT" sz="2000" dirty="0" err="1" smtClean="0">
                <a:latin typeface="Comic Sans MS" pitchFamily="66" charset="0"/>
              </a:rPr>
              <a:t>fast</a:t>
            </a:r>
            <a:r>
              <a:rPr lang="pt-PT" sz="2000" dirty="0" smtClean="0">
                <a:latin typeface="Comic Sans MS" pitchFamily="66" charset="0"/>
              </a:rPr>
              <a:t>, </a:t>
            </a:r>
            <a:r>
              <a:rPr lang="pt-PT" sz="2000" dirty="0" err="1" smtClean="0">
                <a:latin typeface="Comic Sans MS" pitchFamily="66" charset="0"/>
              </a:rPr>
              <a:t>so</a:t>
            </a:r>
            <a:r>
              <a:rPr lang="pt-PT" sz="2000" dirty="0" smtClean="0">
                <a:latin typeface="Comic Sans MS" pitchFamily="66" charset="0"/>
              </a:rPr>
              <a:t> </a:t>
            </a:r>
            <a:r>
              <a:rPr lang="pt-PT" sz="2000" dirty="0" err="1" smtClean="0">
                <a:latin typeface="Comic Sans MS" pitchFamily="66" charset="0"/>
              </a:rPr>
              <a:t>in</a:t>
            </a:r>
            <a:r>
              <a:rPr lang="pt-PT" sz="2000" dirty="0" smtClean="0">
                <a:latin typeface="Comic Sans MS" pitchFamily="66" charset="0"/>
              </a:rPr>
              <a:t> </a:t>
            </a:r>
            <a:r>
              <a:rPr lang="pt-PT" sz="2000" dirty="0" err="1" smtClean="0">
                <a:latin typeface="Comic Sans MS" pitchFamily="66" charset="0"/>
              </a:rPr>
              <a:t>the</a:t>
            </a:r>
            <a:r>
              <a:rPr lang="pt-PT" sz="2000" dirty="0" smtClean="0">
                <a:latin typeface="Comic Sans MS" pitchFamily="66" charset="0"/>
              </a:rPr>
              <a:t> future </a:t>
            </a:r>
            <a:r>
              <a:rPr lang="pt-PT" sz="2000" dirty="0" err="1" smtClean="0">
                <a:latin typeface="Comic Sans MS" pitchFamily="66" charset="0"/>
              </a:rPr>
              <a:t>we</a:t>
            </a:r>
            <a:r>
              <a:rPr lang="pt-PT" sz="2000" dirty="0" smtClean="0">
                <a:latin typeface="Comic Sans MS" pitchFamily="66" charset="0"/>
              </a:rPr>
              <a:t> </a:t>
            </a:r>
            <a:r>
              <a:rPr lang="pt-PT" sz="2000" dirty="0" err="1" smtClean="0">
                <a:latin typeface="Comic Sans MS" pitchFamily="66" charset="0"/>
              </a:rPr>
              <a:t>will</a:t>
            </a:r>
            <a:r>
              <a:rPr lang="pt-PT" sz="2000" dirty="0" smtClean="0">
                <a:latin typeface="Comic Sans MS" pitchFamily="66" charset="0"/>
              </a:rPr>
              <a:t> use </a:t>
            </a:r>
            <a:r>
              <a:rPr lang="pt-PT" sz="2000" dirty="0" err="1" smtClean="0">
                <a:latin typeface="Comic Sans MS" pitchFamily="66" charset="0"/>
              </a:rPr>
              <a:t>technology</a:t>
            </a:r>
            <a:r>
              <a:rPr lang="pt-PT" sz="2000" dirty="0" smtClean="0">
                <a:latin typeface="Comic Sans MS" pitchFamily="66" charset="0"/>
              </a:rPr>
              <a:t> for </a:t>
            </a:r>
            <a:r>
              <a:rPr lang="pt-PT" sz="2000" dirty="0" err="1" smtClean="0">
                <a:latin typeface="Comic Sans MS" pitchFamily="66" charset="0"/>
              </a:rPr>
              <a:t>everything</a:t>
            </a:r>
            <a:r>
              <a:rPr lang="pt-PT" sz="2000" dirty="0" smtClean="0">
                <a:latin typeface="Comic Sans MS" pitchFamily="66" charset="0"/>
              </a:rPr>
              <a:t>.</a:t>
            </a:r>
          </a:p>
          <a:p>
            <a:pPr algn="just"/>
            <a:endParaRPr lang="pt-PT" sz="2000" dirty="0" smtClean="0">
              <a:latin typeface="Comic Sans MS" pitchFamily="66" charset="0"/>
            </a:endParaRPr>
          </a:p>
          <a:p>
            <a:pPr algn="just"/>
            <a:r>
              <a:rPr lang="pt-PT" sz="2000" dirty="0" err="1" smtClean="0">
                <a:latin typeface="Comic Sans MS" pitchFamily="66" charset="0"/>
              </a:rPr>
              <a:t>There</a:t>
            </a:r>
            <a:r>
              <a:rPr lang="pt-PT" sz="2000" dirty="0" smtClean="0">
                <a:latin typeface="Comic Sans MS" pitchFamily="66" charset="0"/>
              </a:rPr>
              <a:t> are some </a:t>
            </a:r>
            <a:r>
              <a:rPr lang="pt-PT" sz="2000" dirty="0" err="1" smtClean="0">
                <a:latin typeface="Comic Sans MS" pitchFamily="66" charset="0"/>
              </a:rPr>
              <a:t>movies</a:t>
            </a:r>
            <a:r>
              <a:rPr lang="pt-PT" sz="2000" dirty="0" smtClean="0">
                <a:latin typeface="Comic Sans MS" pitchFamily="66" charset="0"/>
              </a:rPr>
              <a:t> </a:t>
            </a:r>
            <a:r>
              <a:rPr lang="pt-PT" sz="2000" dirty="0" err="1" smtClean="0">
                <a:latin typeface="Comic Sans MS" pitchFamily="66" charset="0"/>
              </a:rPr>
              <a:t>who</a:t>
            </a:r>
            <a:r>
              <a:rPr lang="pt-PT" sz="2000" dirty="0" smtClean="0">
                <a:latin typeface="Comic Sans MS" pitchFamily="66" charset="0"/>
              </a:rPr>
              <a:t> </a:t>
            </a:r>
            <a:r>
              <a:rPr lang="pt-PT" sz="2000" dirty="0" err="1" smtClean="0">
                <a:latin typeface="Comic Sans MS" pitchFamily="66" charset="0"/>
              </a:rPr>
              <a:t>represents</a:t>
            </a:r>
            <a:r>
              <a:rPr lang="pt-PT" sz="2000" dirty="0" smtClean="0">
                <a:latin typeface="Comic Sans MS" pitchFamily="66" charset="0"/>
              </a:rPr>
              <a:t> </a:t>
            </a:r>
            <a:r>
              <a:rPr lang="pt-PT" sz="2000" dirty="0" err="1" smtClean="0">
                <a:latin typeface="Comic Sans MS" pitchFamily="66" charset="0"/>
              </a:rPr>
              <a:t>the</a:t>
            </a:r>
            <a:r>
              <a:rPr lang="pt-PT" sz="2000" dirty="0" smtClean="0">
                <a:latin typeface="Comic Sans MS" pitchFamily="66" charset="0"/>
              </a:rPr>
              <a:t> future </a:t>
            </a:r>
            <a:r>
              <a:rPr lang="pt-PT" sz="2000" dirty="0" err="1" smtClean="0">
                <a:latin typeface="Comic Sans MS" pitchFamily="66" charset="0"/>
              </a:rPr>
              <a:t>of</a:t>
            </a:r>
            <a:r>
              <a:rPr lang="pt-PT" sz="2000" dirty="0" smtClean="0">
                <a:latin typeface="Comic Sans MS" pitchFamily="66" charset="0"/>
              </a:rPr>
              <a:t> </a:t>
            </a:r>
            <a:r>
              <a:rPr lang="pt-PT" sz="2000" dirty="0" err="1" smtClean="0">
                <a:latin typeface="Comic Sans MS" pitchFamily="66" charset="0"/>
              </a:rPr>
              <a:t>the</a:t>
            </a:r>
            <a:r>
              <a:rPr lang="pt-PT" sz="2000" dirty="0" smtClean="0">
                <a:latin typeface="Comic Sans MS" pitchFamily="66" charset="0"/>
              </a:rPr>
              <a:t> </a:t>
            </a:r>
            <a:r>
              <a:rPr lang="pt-PT" sz="2000" dirty="0" err="1" smtClean="0">
                <a:latin typeface="Comic Sans MS" pitchFamily="66" charset="0"/>
              </a:rPr>
              <a:t>Planet</a:t>
            </a:r>
            <a:r>
              <a:rPr lang="pt-PT" sz="2000" dirty="0" smtClean="0">
                <a:latin typeface="Comic Sans MS" pitchFamily="66" charset="0"/>
              </a:rPr>
              <a:t> </a:t>
            </a:r>
            <a:r>
              <a:rPr lang="pt-PT" sz="2000" dirty="0" err="1" smtClean="0">
                <a:latin typeface="Comic Sans MS" pitchFamily="66" charset="0"/>
              </a:rPr>
              <a:t>Earth</a:t>
            </a:r>
            <a:r>
              <a:rPr lang="pt-PT" sz="2000" dirty="0" smtClean="0">
                <a:latin typeface="Comic Sans MS" pitchFamily="66" charset="0"/>
              </a:rPr>
              <a:t> </a:t>
            </a:r>
            <a:r>
              <a:rPr lang="pt-PT" sz="2000" dirty="0" err="1" smtClean="0">
                <a:latin typeface="Comic Sans MS" pitchFamily="66" charset="0"/>
              </a:rPr>
              <a:t>like</a:t>
            </a:r>
            <a:r>
              <a:rPr lang="pt-PT" sz="2000" dirty="0" smtClean="0">
                <a:latin typeface="Comic Sans MS" pitchFamily="66" charset="0"/>
              </a:rPr>
              <a:t> </a:t>
            </a:r>
            <a:r>
              <a:rPr lang="pt-PT" sz="2000" dirty="0" err="1" smtClean="0">
                <a:latin typeface="Comic Sans MS" pitchFamily="66" charset="0"/>
              </a:rPr>
              <a:t>Hunger</a:t>
            </a:r>
            <a:r>
              <a:rPr lang="pt-PT" sz="2000" dirty="0" smtClean="0">
                <a:latin typeface="Comic Sans MS" pitchFamily="66" charset="0"/>
              </a:rPr>
              <a:t> Games, Total </a:t>
            </a:r>
            <a:r>
              <a:rPr lang="pt-PT" sz="2000" dirty="0" err="1" smtClean="0">
                <a:latin typeface="Comic Sans MS" pitchFamily="66" charset="0"/>
              </a:rPr>
              <a:t>Recall</a:t>
            </a:r>
            <a:r>
              <a:rPr lang="pt-PT" sz="2000" dirty="0" smtClean="0">
                <a:latin typeface="Comic Sans MS" pitchFamily="66" charset="0"/>
              </a:rPr>
              <a:t> </a:t>
            </a:r>
            <a:r>
              <a:rPr lang="pt-PT" sz="2000" dirty="0" err="1" smtClean="0">
                <a:latin typeface="Comic Sans MS" pitchFamily="66" charset="0"/>
              </a:rPr>
              <a:t>and</a:t>
            </a:r>
            <a:r>
              <a:rPr lang="pt-PT" sz="2000" dirty="0" smtClean="0">
                <a:latin typeface="Comic Sans MS" pitchFamily="66" charset="0"/>
              </a:rPr>
              <a:t> </a:t>
            </a:r>
            <a:r>
              <a:rPr lang="pt-PT" sz="2000" dirty="0" err="1" smtClean="0">
                <a:latin typeface="Comic Sans MS" pitchFamily="66" charset="0"/>
              </a:rPr>
              <a:t>Tron</a:t>
            </a:r>
            <a:r>
              <a:rPr lang="pt-PT" sz="2000" dirty="0" smtClean="0">
                <a:latin typeface="Comic Sans MS" pitchFamily="66" charset="0"/>
              </a:rPr>
              <a:t>.</a:t>
            </a:r>
          </a:p>
          <a:p>
            <a:pPr algn="just"/>
            <a:endParaRPr lang="pt-PT" sz="2000" dirty="0">
              <a:latin typeface="Comic Sans MS" pitchFamily="66" charset="0"/>
            </a:endParaRPr>
          </a:p>
          <a:p>
            <a:pPr algn="just"/>
            <a:r>
              <a:rPr lang="pt-PT" sz="2000" dirty="0" err="1" smtClean="0">
                <a:latin typeface="Comic Sans MS" pitchFamily="66" charset="0"/>
              </a:rPr>
              <a:t>In</a:t>
            </a:r>
            <a:r>
              <a:rPr lang="pt-PT" sz="2000" dirty="0" smtClean="0">
                <a:latin typeface="Comic Sans MS" pitchFamily="66" charset="0"/>
              </a:rPr>
              <a:t> </a:t>
            </a:r>
            <a:r>
              <a:rPr lang="pt-PT" sz="2000" dirty="0" err="1" smtClean="0">
                <a:latin typeface="Comic Sans MS" pitchFamily="66" charset="0"/>
              </a:rPr>
              <a:t>this</a:t>
            </a:r>
            <a:r>
              <a:rPr lang="pt-PT" sz="2000" dirty="0" smtClean="0">
                <a:latin typeface="Comic Sans MS" pitchFamily="66" charset="0"/>
              </a:rPr>
              <a:t> </a:t>
            </a:r>
            <a:r>
              <a:rPr lang="pt-PT" sz="2000" dirty="0" err="1" smtClean="0">
                <a:latin typeface="Comic Sans MS" pitchFamily="66" charset="0"/>
              </a:rPr>
              <a:t>movies</a:t>
            </a:r>
            <a:r>
              <a:rPr lang="pt-PT" sz="2000" dirty="0" smtClean="0">
                <a:latin typeface="Comic Sans MS" pitchFamily="66" charset="0"/>
              </a:rPr>
              <a:t> </a:t>
            </a:r>
            <a:r>
              <a:rPr lang="pt-PT" sz="2000" dirty="0" err="1" smtClean="0">
                <a:latin typeface="Comic Sans MS" pitchFamily="66" charset="0"/>
              </a:rPr>
              <a:t>there</a:t>
            </a:r>
            <a:r>
              <a:rPr lang="pt-PT" sz="2000" dirty="0" smtClean="0">
                <a:latin typeface="Comic Sans MS" pitchFamily="66" charset="0"/>
              </a:rPr>
              <a:t> are a </a:t>
            </a:r>
            <a:r>
              <a:rPr lang="pt-PT" sz="2000" dirty="0" err="1" smtClean="0">
                <a:latin typeface="Comic Sans MS" pitchFamily="66" charset="0"/>
              </a:rPr>
              <a:t>lot</a:t>
            </a:r>
            <a:r>
              <a:rPr lang="pt-PT" sz="2000" dirty="0" smtClean="0">
                <a:latin typeface="Comic Sans MS" pitchFamily="66" charset="0"/>
              </a:rPr>
              <a:t> </a:t>
            </a:r>
            <a:r>
              <a:rPr lang="pt-PT" sz="2000" dirty="0" err="1" smtClean="0">
                <a:latin typeface="Comic Sans MS" pitchFamily="66" charset="0"/>
              </a:rPr>
              <a:t>of</a:t>
            </a:r>
            <a:r>
              <a:rPr lang="pt-PT" sz="2000" dirty="0" smtClean="0">
                <a:latin typeface="Comic Sans MS" pitchFamily="66" charset="0"/>
              </a:rPr>
              <a:t> </a:t>
            </a:r>
            <a:r>
              <a:rPr lang="pt-PT" sz="2000" dirty="0" err="1" smtClean="0">
                <a:latin typeface="Comic Sans MS" pitchFamily="66" charset="0"/>
              </a:rPr>
              <a:t>innvoations</a:t>
            </a:r>
            <a:r>
              <a:rPr lang="pt-PT" sz="2000" dirty="0" smtClean="0">
                <a:latin typeface="Comic Sans MS" pitchFamily="66" charset="0"/>
              </a:rPr>
              <a:t> </a:t>
            </a:r>
            <a:r>
              <a:rPr lang="pt-PT" sz="2000" dirty="0" err="1" smtClean="0">
                <a:latin typeface="Comic Sans MS" pitchFamily="66" charset="0"/>
              </a:rPr>
              <a:t>like</a:t>
            </a:r>
            <a:r>
              <a:rPr lang="pt-PT" sz="2000" dirty="0" smtClean="0">
                <a:latin typeface="Comic Sans MS" pitchFamily="66" charset="0"/>
              </a:rPr>
              <a:t> </a:t>
            </a:r>
            <a:r>
              <a:rPr lang="pt-PT" sz="2000" dirty="0" err="1" smtClean="0">
                <a:latin typeface="Comic Sans MS" pitchFamily="66" charset="0"/>
              </a:rPr>
              <a:t>holograms</a:t>
            </a:r>
            <a:r>
              <a:rPr lang="pt-PT" sz="2000" dirty="0" smtClean="0">
                <a:latin typeface="Comic Sans MS" pitchFamily="66" charset="0"/>
              </a:rPr>
              <a:t>, </a:t>
            </a:r>
            <a:r>
              <a:rPr lang="pt-PT" sz="2000" dirty="0" err="1" smtClean="0">
                <a:latin typeface="Comic Sans MS" pitchFamily="66" charset="0"/>
              </a:rPr>
              <a:t>phone</a:t>
            </a:r>
            <a:r>
              <a:rPr lang="pt-PT" sz="2000" dirty="0" smtClean="0">
                <a:latin typeface="Comic Sans MS" pitchFamily="66" charset="0"/>
              </a:rPr>
              <a:t> </a:t>
            </a:r>
            <a:r>
              <a:rPr lang="pt-PT" sz="2000" dirty="0" err="1" smtClean="0">
                <a:latin typeface="Comic Sans MS" pitchFamily="66" charset="0"/>
              </a:rPr>
              <a:t>impalnt</a:t>
            </a:r>
            <a:r>
              <a:rPr lang="pt-PT" sz="2000" dirty="0" smtClean="0">
                <a:latin typeface="Comic Sans MS" pitchFamily="66" charset="0"/>
              </a:rPr>
              <a:t>, </a:t>
            </a:r>
            <a:r>
              <a:rPr lang="pt-PT" sz="2000" dirty="0" err="1" smtClean="0">
                <a:latin typeface="Comic Sans MS" pitchFamily="66" charset="0"/>
              </a:rPr>
              <a:t>hoover</a:t>
            </a:r>
            <a:r>
              <a:rPr lang="pt-PT" sz="2000" dirty="0" smtClean="0">
                <a:latin typeface="Comic Sans MS" pitchFamily="66" charset="0"/>
              </a:rPr>
              <a:t> </a:t>
            </a:r>
            <a:r>
              <a:rPr lang="pt-PT" sz="2000" dirty="0" err="1" smtClean="0">
                <a:latin typeface="Comic Sans MS" pitchFamily="66" charset="0"/>
              </a:rPr>
              <a:t>cars</a:t>
            </a:r>
            <a:r>
              <a:rPr lang="pt-PT" sz="2000" dirty="0" smtClean="0">
                <a:latin typeface="Comic Sans MS" pitchFamily="66" charset="0"/>
              </a:rPr>
              <a:t>, </a:t>
            </a:r>
            <a:r>
              <a:rPr lang="pt-PT" sz="2000" dirty="0" err="1" smtClean="0">
                <a:latin typeface="Comic Sans MS" pitchFamily="66" charset="0"/>
              </a:rPr>
              <a:t>touchscreen</a:t>
            </a:r>
            <a:r>
              <a:rPr lang="pt-PT" sz="2000" dirty="0" smtClean="0">
                <a:latin typeface="Comic Sans MS" pitchFamily="66" charset="0"/>
              </a:rPr>
              <a:t> </a:t>
            </a:r>
            <a:r>
              <a:rPr lang="pt-PT" sz="2000" dirty="0" err="1" smtClean="0">
                <a:latin typeface="Comic Sans MS" pitchFamily="66" charset="0"/>
              </a:rPr>
              <a:t>fridge</a:t>
            </a:r>
            <a:r>
              <a:rPr lang="pt-PT" sz="2000" dirty="0" smtClean="0">
                <a:latin typeface="Comic Sans MS" pitchFamily="66" charset="0"/>
              </a:rPr>
              <a:t>, etc.</a:t>
            </a:r>
            <a:endParaRPr lang="pt-PT" sz="2000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69036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/>
          <p:cNvSpPr txBox="1"/>
          <p:nvPr/>
        </p:nvSpPr>
        <p:spPr>
          <a:xfrm>
            <a:off x="383285" y="594266"/>
            <a:ext cx="64807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800" b="1" dirty="0" err="1" smtClean="0">
                <a:solidFill>
                  <a:schemeClr val="bg1"/>
                </a:solidFill>
                <a:latin typeface="Comic Sans MS" pitchFamily="66" charset="0"/>
              </a:rPr>
              <a:t>Conclusion</a:t>
            </a:r>
            <a:endParaRPr lang="pt-PT" sz="2800" b="1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5" name="CaixaDeTexto 4"/>
          <p:cNvSpPr txBox="1"/>
          <p:nvPr/>
        </p:nvSpPr>
        <p:spPr>
          <a:xfrm>
            <a:off x="395536" y="1988840"/>
            <a:ext cx="7776864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PT" sz="2000" dirty="0" smtClean="0">
                <a:latin typeface="Comic Sans MS" pitchFamily="66" charset="0"/>
              </a:rPr>
              <a:t>I can </a:t>
            </a:r>
            <a:r>
              <a:rPr lang="pt-PT" sz="2000" dirty="0" err="1" smtClean="0">
                <a:latin typeface="Comic Sans MS" pitchFamily="66" charset="0"/>
              </a:rPr>
              <a:t>conclude</a:t>
            </a:r>
            <a:r>
              <a:rPr lang="pt-PT" sz="2000" dirty="0" smtClean="0">
                <a:latin typeface="Comic Sans MS" pitchFamily="66" charset="0"/>
              </a:rPr>
              <a:t> </a:t>
            </a:r>
            <a:r>
              <a:rPr lang="pt-PT" sz="2000" dirty="0" err="1" smtClean="0">
                <a:latin typeface="Comic Sans MS" pitchFamily="66" charset="0"/>
              </a:rPr>
              <a:t>that</a:t>
            </a:r>
            <a:r>
              <a:rPr lang="pt-PT" sz="2000" dirty="0" smtClean="0">
                <a:latin typeface="Comic Sans MS" pitchFamily="66" charset="0"/>
              </a:rPr>
              <a:t> </a:t>
            </a:r>
            <a:r>
              <a:rPr lang="pt-PT" sz="2000" dirty="0" err="1" smtClean="0">
                <a:latin typeface="Comic Sans MS" pitchFamily="66" charset="0"/>
              </a:rPr>
              <a:t>the</a:t>
            </a:r>
            <a:r>
              <a:rPr lang="pt-PT" sz="2000" dirty="0" smtClean="0">
                <a:latin typeface="Comic Sans MS" pitchFamily="66" charset="0"/>
              </a:rPr>
              <a:t> </a:t>
            </a:r>
            <a:r>
              <a:rPr lang="pt-PT" sz="2000" dirty="0" err="1" smtClean="0">
                <a:latin typeface="Comic Sans MS" pitchFamily="66" charset="0"/>
              </a:rPr>
              <a:t>technology</a:t>
            </a:r>
            <a:r>
              <a:rPr lang="pt-PT" sz="2000" dirty="0" smtClean="0">
                <a:latin typeface="Comic Sans MS" pitchFamily="66" charset="0"/>
              </a:rPr>
              <a:t> </a:t>
            </a:r>
            <a:r>
              <a:rPr lang="pt-PT" sz="2000" dirty="0" err="1" smtClean="0">
                <a:latin typeface="Comic Sans MS" pitchFamily="66" charset="0"/>
              </a:rPr>
              <a:t>in</a:t>
            </a:r>
            <a:r>
              <a:rPr lang="pt-PT" sz="2000" dirty="0" smtClean="0">
                <a:latin typeface="Comic Sans MS" pitchFamily="66" charset="0"/>
              </a:rPr>
              <a:t> </a:t>
            </a:r>
            <a:r>
              <a:rPr lang="pt-PT" sz="2000" dirty="0" err="1" smtClean="0">
                <a:latin typeface="Comic Sans MS" pitchFamily="66" charset="0"/>
              </a:rPr>
              <a:t>our</a:t>
            </a:r>
            <a:r>
              <a:rPr lang="pt-PT" sz="2000" dirty="0" smtClean="0">
                <a:latin typeface="Comic Sans MS" pitchFamily="66" charset="0"/>
              </a:rPr>
              <a:t> </a:t>
            </a:r>
            <a:r>
              <a:rPr lang="pt-PT" sz="2000" dirty="0" err="1" smtClean="0">
                <a:latin typeface="Comic Sans MS" pitchFamily="66" charset="0"/>
              </a:rPr>
              <a:t>world</a:t>
            </a:r>
            <a:r>
              <a:rPr lang="pt-PT" sz="2000" dirty="0" smtClean="0">
                <a:latin typeface="Comic Sans MS" pitchFamily="66" charset="0"/>
              </a:rPr>
              <a:t> </a:t>
            </a:r>
            <a:r>
              <a:rPr lang="pt-PT" sz="2000" dirty="0" err="1" smtClean="0">
                <a:latin typeface="Comic Sans MS" pitchFamily="66" charset="0"/>
              </a:rPr>
              <a:t>has</a:t>
            </a:r>
            <a:r>
              <a:rPr lang="pt-PT" sz="2000" dirty="0" smtClean="0">
                <a:latin typeface="Comic Sans MS" pitchFamily="66" charset="0"/>
              </a:rPr>
              <a:t> </a:t>
            </a:r>
            <a:r>
              <a:rPr lang="pt-PT" sz="2000" dirty="0" err="1" smtClean="0">
                <a:latin typeface="Comic Sans MS" pitchFamily="66" charset="0"/>
              </a:rPr>
              <a:t>change</a:t>
            </a:r>
            <a:r>
              <a:rPr lang="pt-PT" sz="2000" dirty="0" smtClean="0">
                <a:latin typeface="Comic Sans MS" pitchFamily="66" charset="0"/>
              </a:rPr>
              <a:t> a </a:t>
            </a:r>
            <a:r>
              <a:rPr lang="pt-PT" sz="2000" dirty="0" err="1" smtClean="0">
                <a:latin typeface="Comic Sans MS" pitchFamily="66" charset="0"/>
              </a:rPr>
              <a:t>lot</a:t>
            </a:r>
            <a:r>
              <a:rPr lang="pt-PT" sz="2000" dirty="0" smtClean="0">
                <a:latin typeface="Comic Sans MS" pitchFamily="66" charset="0"/>
              </a:rPr>
              <a:t>. </a:t>
            </a:r>
          </a:p>
          <a:p>
            <a:pPr algn="just"/>
            <a:r>
              <a:rPr lang="pt-PT" sz="2000" dirty="0" smtClean="0">
                <a:latin typeface="Comic Sans MS" pitchFamily="66" charset="0"/>
              </a:rPr>
              <a:t>Some </a:t>
            </a:r>
            <a:r>
              <a:rPr lang="pt-PT" sz="2000" dirty="0" err="1" smtClean="0">
                <a:latin typeface="Comic Sans MS" pitchFamily="66" charset="0"/>
              </a:rPr>
              <a:t>of</a:t>
            </a:r>
            <a:r>
              <a:rPr lang="pt-PT" sz="2000" dirty="0" smtClean="0">
                <a:latin typeface="Comic Sans MS" pitchFamily="66" charset="0"/>
              </a:rPr>
              <a:t> </a:t>
            </a:r>
            <a:r>
              <a:rPr lang="pt-PT" sz="2000" dirty="0" err="1" smtClean="0">
                <a:latin typeface="Comic Sans MS" pitchFamily="66" charset="0"/>
              </a:rPr>
              <a:t>that</a:t>
            </a:r>
            <a:r>
              <a:rPr lang="pt-PT" sz="2000" dirty="0" smtClean="0">
                <a:latin typeface="Comic Sans MS" pitchFamily="66" charset="0"/>
              </a:rPr>
              <a:t> </a:t>
            </a:r>
            <a:r>
              <a:rPr lang="pt-PT" sz="2000" dirty="0" err="1" smtClean="0">
                <a:latin typeface="Comic Sans MS" pitchFamily="66" charset="0"/>
              </a:rPr>
              <a:t>techonology</a:t>
            </a:r>
            <a:r>
              <a:rPr lang="pt-PT" sz="2000" dirty="0" smtClean="0">
                <a:latin typeface="Comic Sans MS" pitchFamily="66" charset="0"/>
              </a:rPr>
              <a:t> </a:t>
            </a:r>
            <a:r>
              <a:rPr lang="pt-PT" sz="2000" dirty="0" err="1" smtClean="0">
                <a:latin typeface="Comic Sans MS" pitchFamily="66" charset="0"/>
              </a:rPr>
              <a:t>was</a:t>
            </a:r>
            <a:r>
              <a:rPr lang="pt-PT" sz="2000" dirty="0" smtClean="0">
                <a:latin typeface="Comic Sans MS" pitchFamily="66" charset="0"/>
              </a:rPr>
              <a:t> </a:t>
            </a:r>
            <a:r>
              <a:rPr lang="pt-PT" sz="2000" dirty="0" err="1" smtClean="0">
                <a:latin typeface="Comic Sans MS" pitchFamily="66" charset="0"/>
              </a:rPr>
              <a:t>good</a:t>
            </a:r>
            <a:r>
              <a:rPr lang="pt-PT" sz="2000" dirty="0" smtClean="0">
                <a:latin typeface="Comic Sans MS" pitchFamily="66" charset="0"/>
              </a:rPr>
              <a:t> for </a:t>
            </a:r>
            <a:r>
              <a:rPr lang="pt-PT" sz="2000" dirty="0" err="1" smtClean="0">
                <a:latin typeface="Comic Sans MS" pitchFamily="66" charset="0"/>
              </a:rPr>
              <a:t>us</a:t>
            </a:r>
            <a:r>
              <a:rPr lang="pt-PT" sz="2000" dirty="0">
                <a:latin typeface="Comic Sans MS" pitchFamily="66" charset="0"/>
              </a:rPr>
              <a:t> </a:t>
            </a:r>
            <a:r>
              <a:rPr lang="pt-PT" sz="2000" dirty="0" err="1" smtClean="0">
                <a:latin typeface="Comic Sans MS" pitchFamily="66" charset="0"/>
              </a:rPr>
              <a:t>like</a:t>
            </a:r>
            <a:r>
              <a:rPr lang="pt-PT" sz="2000" dirty="0" smtClean="0">
                <a:latin typeface="Comic Sans MS" pitchFamily="66" charset="0"/>
              </a:rPr>
              <a:t> </a:t>
            </a:r>
            <a:r>
              <a:rPr lang="en-US" sz="2000" dirty="0" smtClean="0">
                <a:latin typeface="Comic Sans MS" pitchFamily="66" charset="0"/>
              </a:rPr>
              <a:t>electricity but some of that technology wasn’t good for us like the nuclear power and the atomic bomb.</a:t>
            </a:r>
          </a:p>
          <a:p>
            <a:pPr algn="just"/>
            <a:r>
              <a:rPr lang="en-US" sz="2000" dirty="0" smtClean="0">
                <a:latin typeface="Comic Sans MS" pitchFamily="66" charset="0"/>
              </a:rPr>
              <a:t>In the present the scientists are discovering a lot of things that can help us in the future like the discovery of some cures for diseases.</a:t>
            </a:r>
          </a:p>
          <a:p>
            <a:pPr algn="just"/>
            <a:r>
              <a:rPr lang="en-US" sz="2000" dirty="0" smtClean="0">
                <a:latin typeface="Comic Sans MS" pitchFamily="66" charset="0"/>
              </a:rPr>
              <a:t>Like </a:t>
            </a:r>
            <a:r>
              <a:rPr lang="en-US" sz="2000" dirty="0">
                <a:latin typeface="Comic Sans MS" pitchFamily="66" charset="0"/>
              </a:rPr>
              <a:t>t</a:t>
            </a:r>
            <a:r>
              <a:rPr lang="en-US" sz="2000" dirty="0" smtClean="0">
                <a:latin typeface="Comic Sans MS" pitchFamily="66" charset="0"/>
              </a:rPr>
              <a:t>he technology evolve in the past, the technology will </a:t>
            </a:r>
            <a:r>
              <a:rPr lang="en-US" sz="2000" dirty="0">
                <a:latin typeface="Comic Sans MS" pitchFamily="66" charset="0"/>
              </a:rPr>
              <a:t>e</a:t>
            </a:r>
            <a:r>
              <a:rPr lang="en-US" sz="2000" dirty="0" smtClean="0">
                <a:latin typeface="Comic Sans MS" pitchFamily="66" charset="0"/>
              </a:rPr>
              <a:t>volve in the future</a:t>
            </a:r>
            <a:r>
              <a:rPr lang="pt-PT" sz="2000" dirty="0" smtClean="0">
                <a:latin typeface="Comic Sans MS" pitchFamily="66" charset="0"/>
              </a:rPr>
              <a:t>!</a:t>
            </a:r>
            <a:endParaRPr lang="en-US" sz="2000" dirty="0" smtClean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45011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58667541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Grelha">
  <a:themeElements>
    <a:clrScheme name="Grelha">
      <a:dk1>
        <a:sysClr val="windowText" lastClr="000000"/>
      </a:dk1>
      <a:lt1>
        <a:sysClr val="window" lastClr="FFFFFF"/>
      </a:lt1>
      <a:dk2>
        <a:srgbClr val="534949"/>
      </a:dk2>
      <a:lt2>
        <a:srgbClr val="CCD1B9"/>
      </a:lt2>
      <a:accent1>
        <a:srgbClr val="C66951"/>
      </a:accent1>
      <a:accent2>
        <a:srgbClr val="BF974D"/>
      </a:accent2>
      <a:accent3>
        <a:srgbClr val="928B70"/>
      </a:accent3>
      <a:accent4>
        <a:srgbClr val="87706B"/>
      </a:accent4>
      <a:accent5>
        <a:srgbClr val="94734E"/>
      </a:accent5>
      <a:accent6>
        <a:srgbClr val="6F777D"/>
      </a:accent6>
      <a:hlink>
        <a:srgbClr val="CC9900"/>
      </a:hlink>
      <a:folHlink>
        <a:srgbClr val="C0C0C0"/>
      </a:folHlink>
    </a:clrScheme>
    <a:fontScheme name="Grelha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Grelha">
      <a:fillStyleLst>
        <a:solidFill>
          <a:schemeClr val="phClr"/>
        </a:solidFill>
        <a:solidFill>
          <a:schemeClr val="phClr">
            <a:tint val="5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175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3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3000"/>
                <a:satMod val="11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Grid</Template>
  <TotalTime>44</TotalTime>
  <Words>263</Words>
  <Application>Microsoft Office PowerPoint</Application>
  <PresentationFormat>Apresentação no Ecrã (4:3)</PresentationFormat>
  <Paragraphs>31</Paragraphs>
  <Slides>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dos diapositivos</vt:lpstr>
      </vt:variant>
      <vt:variant>
        <vt:i4>6</vt:i4>
      </vt:variant>
    </vt:vector>
  </HeadingPairs>
  <TitlesOfParts>
    <vt:vector size="7" baseType="lpstr">
      <vt:lpstr>Grelha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Utilizador</dc:creator>
  <cp:lastModifiedBy>Utilizador</cp:lastModifiedBy>
  <cp:revision>5</cp:revision>
  <dcterms:created xsi:type="dcterms:W3CDTF">2014-03-23T16:07:45Z</dcterms:created>
  <dcterms:modified xsi:type="dcterms:W3CDTF">2014-03-23T16:52:07Z</dcterms:modified>
</cp:coreProperties>
</file>